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37" r:id="rId39"/>
    <p:sldId id="259" r:id="rId40"/>
    <p:sldId id="260" r:id="rId41"/>
    <p:sldId id="274" r:id="rId42"/>
    <p:sldId id="262" r:id="rId43"/>
    <p:sldId id="272" r:id="rId44"/>
    <p:sldId id="292" r:id="rId45"/>
    <p:sldId id="293" r:id="rId46"/>
    <p:sldId id="305" r:id="rId47"/>
    <p:sldId id="304" r:id="rId48"/>
    <p:sldId id="306" r:id="rId49"/>
    <p:sldId id="307" r:id="rId50"/>
    <p:sldId id="294" r:id="rId51"/>
    <p:sldId id="296" r:id="rId52"/>
    <p:sldId id="278" r:id="rId53"/>
    <p:sldId id="280" r:id="rId54"/>
    <p:sldId id="322" r:id="rId55"/>
    <p:sldId id="297" r:id="rId56"/>
    <p:sldId id="298" r:id="rId57"/>
    <p:sldId id="299" r:id="rId58"/>
    <p:sldId id="300" r:id="rId59"/>
    <p:sldId id="338" r:id="rId60"/>
    <p:sldId id="339" r:id="rId61"/>
    <p:sldId id="340" r:id="rId62"/>
    <p:sldId id="301" r:id="rId63"/>
    <p:sldId id="324" r:id="rId64"/>
    <p:sldId id="342" r:id="rId65"/>
    <p:sldId id="323" r:id="rId66"/>
    <p:sldId id="308" r:id="rId67"/>
    <p:sldId id="302" r:id="rId68"/>
    <p:sldId id="303" r:id="rId69"/>
    <p:sldId id="295" r:id="rId70"/>
    <p:sldId id="273" r:id="rId71"/>
    <p:sldId id="277" r:id="rId72"/>
    <p:sldId id="275" r:id="rId73"/>
    <p:sldId id="276" r:id="rId74"/>
    <p:sldId id="279" r:id="rId75"/>
    <p:sldId id="261" r:id="rId76"/>
    <p:sldId id="264" r:id="rId7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76" d="100"/>
          <a:sy n="76" d="100"/>
        </p:scale>
        <p:origin x="96"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F0B1-8BDF-4A76-92CB-5FEFBDE9F68C}" type="datetimeFigureOut">
              <a:rPr lang="zh-TW" altLang="en-US" smtClean="0"/>
              <a:t>2023/8/8</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C9A92-0A08-43CE-90A8-E29E2D48E015}" type="slidenum">
              <a:rPr lang="zh-TW" altLang="en-US" smtClean="0"/>
              <a:t>‹#›</a:t>
            </a:fld>
            <a:endParaRPr lang="zh-TW" altLang="en-US"/>
          </a:p>
        </p:txBody>
      </p:sp>
    </p:spTree>
    <p:extLst>
      <p:ext uri="{BB962C8B-B14F-4D97-AF65-F5344CB8AC3E}">
        <p14:creationId xmlns:p14="http://schemas.microsoft.com/office/powerpoint/2010/main" val="56723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DCC9A92-0A08-43CE-90A8-E29E2D48E015}" type="slidenum">
              <a:rPr lang="zh-TW" altLang="en-US" smtClean="0"/>
              <a:t>39</a:t>
            </a:fld>
            <a:endParaRPr lang="zh-TW" altLang="en-US"/>
          </a:p>
        </p:txBody>
      </p:sp>
    </p:spTree>
    <p:extLst>
      <p:ext uri="{BB962C8B-B14F-4D97-AF65-F5344CB8AC3E}">
        <p14:creationId xmlns:p14="http://schemas.microsoft.com/office/powerpoint/2010/main" val="1107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Week26</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9E27E-1C4E-FE7C-EA98-3DAB83FED81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CBAA5201-529E-F231-47A9-3D4F4A5D5A5D}"/>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592252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D8D7-3D51-D94B-CFB5-DC4CC3D1A3F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pic>
        <p:nvPicPr>
          <p:cNvPr id="4" name="內容版面配置區 3">
            <a:extLst>
              <a:ext uri="{FF2B5EF4-FFF2-40B4-BE49-F238E27FC236}">
                <a16:creationId xmlns:a16="http://schemas.microsoft.com/office/drawing/2014/main" id="{EEB607B0-21B8-4C65-FC1B-9AC7F279B7E9}"/>
              </a:ext>
            </a:extLst>
          </p:cNvPr>
          <p:cNvPicPr>
            <a:picLocks noGrp="1" noChangeAspect="1"/>
          </p:cNvPicPr>
          <p:nvPr>
            <p:ph idx="1"/>
          </p:nvPr>
        </p:nvPicPr>
        <p:blipFill>
          <a:blip r:embed="rId2"/>
          <a:stretch>
            <a:fillRect/>
          </a:stretch>
        </p:blipFill>
        <p:spPr>
          <a:xfrm>
            <a:off x="965200" y="1316798"/>
            <a:ext cx="10452099" cy="5468664"/>
          </a:xfrm>
          <a:prstGeom prst="rect">
            <a:avLst/>
          </a:prstGeom>
        </p:spPr>
      </p:pic>
      <p:sp>
        <p:nvSpPr>
          <p:cNvPr id="5" name="文字方塊 4">
            <a:extLst>
              <a:ext uri="{FF2B5EF4-FFF2-40B4-BE49-F238E27FC236}">
                <a16:creationId xmlns:a16="http://schemas.microsoft.com/office/drawing/2014/main" id="{FAB5DB8E-4C3E-A35E-E47E-19482F11F982}"/>
              </a:ext>
            </a:extLst>
          </p:cNvPr>
          <p:cNvSpPr txBox="1"/>
          <p:nvPr/>
        </p:nvSpPr>
        <p:spPr>
          <a:xfrm>
            <a:off x="5282214" y="2734959"/>
            <a:ext cx="4916731"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這裡是</a:t>
            </a:r>
            <a:r>
              <a:rPr lang="en-US" altLang="zh-TW" dirty="0">
                <a:solidFill>
                  <a:srgbClr val="FF0000"/>
                </a:solidFill>
                <a:latin typeface="標楷體" panose="03000509000000000000" pitchFamily="65" charset="-120"/>
                <a:ea typeface="標楷體" panose="03000509000000000000" pitchFamily="65" charset="-120"/>
              </a:rPr>
              <a:t>epoch400</a:t>
            </a:r>
            <a:r>
              <a:rPr lang="zh-TW" altLang="en-US" dirty="0">
                <a:solidFill>
                  <a:srgbClr val="FF0000"/>
                </a:solidFill>
                <a:latin typeface="標楷體" panose="03000509000000000000" pitchFamily="65" charset="-120"/>
                <a:ea typeface="標楷體" panose="03000509000000000000" pitchFamily="65" charset="-120"/>
              </a:rPr>
              <a:t>的設定，除了</a:t>
            </a:r>
            <a:r>
              <a:rPr lang="en-US" altLang="zh-TW" dirty="0">
                <a:solidFill>
                  <a:srgbClr val="FF0000"/>
                </a:solidFill>
                <a:latin typeface="標楷體" panose="03000509000000000000" pitchFamily="65" charset="-120"/>
                <a:ea typeface="標楷體" panose="03000509000000000000" pitchFamily="65" charset="-120"/>
              </a:rPr>
              <a:t>epoch</a:t>
            </a:r>
            <a:r>
              <a:rPr lang="zh-TW" altLang="en-US" dirty="0">
                <a:solidFill>
                  <a:srgbClr val="FF0000"/>
                </a:solidFill>
                <a:latin typeface="標楷體" panose="03000509000000000000" pitchFamily="65" charset="-120"/>
                <a:ea typeface="標楷體" panose="03000509000000000000" pitchFamily="65" charset="-120"/>
              </a:rPr>
              <a:t>其他都沒動</a:t>
            </a:r>
          </a:p>
        </p:txBody>
      </p:sp>
      <p:cxnSp>
        <p:nvCxnSpPr>
          <p:cNvPr id="6" name="直線接點 5">
            <a:extLst>
              <a:ext uri="{FF2B5EF4-FFF2-40B4-BE49-F238E27FC236}">
                <a16:creationId xmlns:a16="http://schemas.microsoft.com/office/drawing/2014/main" id="{DAC6D0CF-A7ED-A4B9-4E5B-74FA63B9E89C}"/>
              </a:ext>
            </a:extLst>
          </p:cNvPr>
          <p:cNvCxnSpPr/>
          <p:nvPr/>
        </p:nvCxnSpPr>
        <p:spPr>
          <a:xfrm>
            <a:off x="2267382" y="2885224"/>
            <a:ext cx="10830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67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571C5-083D-67C6-1B1C-0580B3D32AF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sp>
        <p:nvSpPr>
          <p:cNvPr id="3" name="內容版面配置區 2">
            <a:extLst>
              <a:ext uri="{FF2B5EF4-FFF2-40B4-BE49-F238E27FC236}">
                <a16:creationId xmlns:a16="http://schemas.microsoft.com/office/drawing/2014/main" id="{27160110-0CB9-ED1A-0906-5D6E94289969}"/>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原本</a:t>
            </a:r>
            <a:r>
              <a:rPr lang="en-US" altLang="zh-TW" dirty="0">
                <a:latin typeface="標楷體" panose="03000509000000000000" pitchFamily="65" charset="-120"/>
                <a:ea typeface="標楷體" panose="03000509000000000000" pitchFamily="65" charset="-120"/>
              </a:rPr>
              <a:t>default</a:t>
            </a:r>
            <a:r>
              <a:rPr lang="zh-TW" altLang="en-US" dirty="0">
                <a:latin typeface="標楷體" panose="03000509000000000000" pitchFamily="65" charset="-120"/>
                <a:ea typeface="標楷體" panose="03000509000000000000" pitchFamily="65" charset="-120"/>
              </a:rPr>
              <a:t>是</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他的</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會是</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，現在改成</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就是</a:t>
            </a:r>
            <a:r>
              <a:rPr lang="en-US" altLang="zh-TW" dirty="0">
                <a:latin typeface="標楷體" panose="03000509000000000000" pitchFamily="65" charset="-120"/>
                <a:ea typeface="標楷體" panose="03000509000000000000" pitchFamily="65" charset="-120"/>
              </a:rPr>
              <a:t>400</a:t>
            </a:r>
            <a:endParaRPr lang="zh-TW" altLang="en-US" dirty="0">
              <a:latin typeface="標楷體" panose="03000509000000000000" pitchFamily="65" charset="-120"/>
              <a:ea typeface="標楷體" panose="03000509000000000000" pitchFamily="65" charset="-120"/>
            </a:endParaRPr>
          </a:p>
          <a:p>
            <a:endParaRPr lang="zh-TW" altLang="en-US" dirty="0"/>
          </a:p>
        </p:txBody>
      </p:sp>
      <p:pic>
        <p:nvPicPr>
          <p:cNvPr id="4" name="圖片 3">
            <a:extLst>
              <a:ext uri="{FF2B5EF4-FFF2-40B4-BE49-F238E27FC236}">
                <a16:creationId xmlns:a16="http://schemas.microsoft.com/office/drawing/2014/main" id="{7DC60CB4-5AED-AB27-6608-F3AC16D4870A}"/>
              </a:ext>
            </a:extLst>
          </p:cNvPr>
          <p:cNvPicPr>
            <a:picLocks noChangeAspect="1"/>
          </p:cNvPicPr>
          <p:nvPr/>
        </p:nvPicPr>
        <p:blipFill>
          <a:blip r:embed="rId2"/>
          <a:stretch>
            <a:fillRect/>
          </a:stretch>
        </p:blipFill>
        <p:spPr>
          <a:xfrm>
            <a:off x="106161" y="2851383"/>
            <a:ext cx="11979678" cy="469433"/>
          </a:xfrm>
          <a:prstGeom prst="rect">
            <a:avLst/>
          </a:prstGeom>
        </p:spPr>
      </p:pic>
    </p:spTree>
    <p:extLst>
      <p:ext uri="{BB962C8B-B14F-4D97-AF65-F5344CB8AC3E}">
        <p14:creationId xmlns:p14="http://schemas.microsoft.com/office/powerpoint/2010/main" val="22074313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B1689-60CA-36B9-E009-AF6F9687813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設定</a:t>
            </a:r>
          </a:p>
        </p:txBody>
      </p:sp>
      <p:pic>
        <p:nvPicPr>
          <p:cNvPr id="4" name="內容版面配置區 4">
            <a:extLst>
              <a:ext uri="{FF2B5EF4-FFF2-40B4-BE49-F238E27FC236}">
                <a16:creationId xmlns:a16="http://schemas.microsoft.com/office/drawing/2014/main" id="{ACEE6EFC-5CF3-C9C5-43BC-BBFF893B0637}"/>
              </a:ext>
            </a:extLst>
          </p:cNvPr>
          <p:cNvPicPr>
            <a:picLocks noGrp="1" noChangeAspect="1"/>
          </p:cNvPicPr>
          <p:nvPr>
            <p:ph idx="1"/>
          </p:nvPr>
        </p:nvPicPr>
        <p:blipFill>
          <a:blip r:embed="rId2"/>
          <a:stretch>
            <a:fillRect/>
          </a:stretch>
        </p:blipFill>
        <p:spPr>
          <a:xfrm>
            <a:off x="1555316" y="1507096"/>
            <a:ext cx="9468284" cy="5126233"/>
          </a:xfrm>
        </p:spPr>
      </p:pic>
      <p:cxnSp>
        <p:nvCxnSpPr>
          <p:cNvPr id="5" name="直線接點 4">
            <a:extLst>
              <a:ext uri="{FF2B5EF4-FFF2-40B4-BE49-F238E27FC236}">
                <a16:creationId xmlns:a16="http://schemas.microsoft.com/office/drawing/2014/main" id="{5956068B-2EE5-0314-B5D7-D0D4B32B20C2}"/>
              </a:ext>
            </a:extLst>
          </p:cNvPr>
          <p:cNvCxnSpPr>
            <a:cxnSpLocks/>
          </p:cNvCxnSpPr>
          <p:nvPr/>
        </p:nvCxnSpPr>
        <p:spPr>
          <a:xfrm>
            <a:off x="3003489" y="5979234"/>
            <a:ext cx="29274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A3F3324-72C5-AD16-9BEA-13A8AD607978}"/>
              </a:ext>
            </a:extLst>
          </p:cNvPr>
          <p:cNvSpPr txBox="1"/>
          <p:nvPr/>
        </p:nvSpPr>
        <p:spPr>
          <a:xfrm>
            <a:off x="6410470" y="5609902"/>
            <a:ext cx="3185487" cy="369332"/>
          </a:xfrm>
          <a:prstGeom prst="rect">
            <a:avLst/>
          </a:prstGeom>
          <a:noFill/>
        </p:spPr>
        <p:txBody>
          <a:bodyPr wrap="none" rtlCol="0">
            <a:spAutoFit/>
          </a:bodyPr>
          <a:lstStyle/>
          <a:p>
            <a:r>
              <a:rPr lang="en-US" altLang="zh-TW" dirty="0">
                <a:solidFill>
                  <a:srgbClr val="FF0000"/>
                </a:solidFill>
                <a:latin typeface="標楷體" panose="03000509000000000000" pitchFamily="65" charset="-120"/>
                <a:ea typeface="標楷體" panose="03000509000000000000" pitchFamily="65" charset="-120"/>
              </a:rPr>
              <a:t>Batch size</a:t>
            </a:r>
            <a:r>
              <a:rPr lang="zh-TW" altLang="en-US" dirty="0">
                <a:solidFill>
                  <a:srgbClr val="FF0000"/>
                </a:solidFill>
                <a:latin typeface="標楷體" panose="03000509000000000000" pitchFamily="65" charset="-120"/>
                <a:ea typeface="標楷體" panose="03000509000000000000" pitchFamily="65" charset="-120"/>
              </a:rPr>
              <a:t>找不太到該怎麼改</a:t>
            </a:r>
          </a:p>
        </p:txBody>
      </p:sp>
    </p:spTree>
    <p:extLst>
      <p:ext uri="{BB962C8B-B14F-4D97-AF65-F5344CB8AC3E}">
        <p14:creationId xmlns:p14="http://schemas.microsoft.com/office/powerpoint/2010/main" val="11229384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2" name="圖片 1">
            <a:extLst>
              <a:ext uri="{FF2B5EF4-FFF2-40B4-BE49-F238E27FC236}">
                <a16:creationId xmlns:a16="http://schemas.microsoft.com/office/drawing/2014/main" id="{887149C8-326B-1DDB-4D7C-F34288E6E290}"/>
              </a:ext>
            </a:extLst>
          </p:cNvPr>
          <p:cNvPicPr>
            <a:picLocks noChangeAspect="1"/>
          </p:cNvPicPr>
          <p:nvPr/>
        </p:nvPicPr>
        <p:blipFill>
          <a:blip r:embed="rId3"/>
          <a:stretch>
            <a:fillRect/>
          </a:stretch>
        </p:blipFill>
        <p:spPr>
          <a:xfrm>
            <a:off x="7188882" y="425604"/>
            <a:ext cx="3161618" cy="2999703"/>
          </a:xfrm>
          <a:prstGeom prst="rect">
            <a:avLst/>
          </a:prstGeom>
        </p:spPr>
      </p:pic>
      <p:pic>
        <p:nvPicPr>
          <p:cNvPr id="6" name="圖片 5">
            <a:extLst>
              <a:ext uri="{FF2B5EF4-FFF2-40B4-BE49-F238E27FC236}">
                <a16:creationId xmlns:a16="http://schemas.microsoft.com/office/drawing/2014/main" id="{EC0ED0D0-79BD-31B9-AC6A-BC34B5FE0971}"/>
              </a:ext>
            </a:extLst>
          </p:cNvPr>
          <p:cNvPicPr>
            <a:picLocks noChangeAspect="1"/>
          </p:cNvPicPr>
          <p:nvPr/>
        </p:nvPicPr>
        <p:blipFill>
          <a:blip r:embed="rId4"/>
          <a:stretch>
            <a:fillRect/>
          </a:stretch>
        </p:blipFill>
        <p:spPr>
          <a:xfrm>
            <a:off x="7188882" y="3662570"/>
            <a:ext cx="3161618" cy="2975218"/>
          </a:xfrm>
          <a:prstGeom prst="rect">
            <a:avLst/>
          </a:prstGeom>
        </p:spPr>
      </p:pic>
      <p:sp>
        <p:nvSpPr>
          <p:cNvPr id="8" name="文字方塊 7">
            <a:extLst>
              <a:ext uri="{FF2B5EF4-FFF2-40B4-BE49-F238E27FC236}">
                <a16:creationId xmlns:a16="http://schemas.microsoft.com/office/drawing/2014/main" id="{A44F11A5-80FE-36A2-9D46-C958A15F4382}"/>
              </a:ext>
            </a:extLst>
          </p:cNvPr>
          <p:cNvSpPr txBox="1"/>
          <p:nvPr/>
        </p:nvSpPr>
        <p:spPr>
          <a:xfrm>
            <a:off x="10870519" y="1740789"/>
            <a:ext cx="1156381" cy="369332"/>
          </a:xfrm>
          <a:prstGeom prst="rect">
            <a:avLst/>
          </a:prstGeom>
          <a:noFill/>
        </p:spPr>
        <p:txBody>
          <a:bodyPr wrap="square">
            <a:spAutoFit/>
          </a:bodyPr>
          <a:lstStyle/>
          <a:p>
            <a:r>
              <a:rPr lang="en-US" altLang="zh-TW" dirty="0"/>
              <a:t>200epoch</a:t>
            </a:r>
            <a:endParaRPr lang="zh-TW" altLang="en-US" dirty="0"/>
          </a:p>
        </p:txBody>
      </p:sp>
      <p:sp>
        <p:nvSpPr>
          <p:cNvPr id="9" name="文字方塊 8">
            <a:extLst>
              <a:ext uri="{FF2B5EF4-FFF2-40B4-BE49-F238E27FC236}">
                <a16:creationId xmlns:a16="http://schemas.microsoft.com/office/drawing/2014/main" id="{944A9B1D-B8FB-EE10-70C1-0D9D74818D9F}"/>
              </a:ext>
            </a:extLst>
          </p:cNvPr>
          <p:cNvSpPr txBox="1"/>
          <p:nvPr/>
        </p:nvSpPr>
        <p:spPr>
          <a:xfrm>
            <a:off x="10775609" y="4965513"/>
            <a:ext cx="1156381" cy="369332"/>
          </a:xfrm>
          <a:prstGeom prst="rect">
            <a:avLst/>
          </a:prstGeom>
          <a:noFill/>
        </p:spPr>
        <p:txBody>
          <a:bodyPr wrap="square">
            <a:spAutoFit/>
          </a:bodyPr>
          <a:lstStyle/>
          <a:p>
            <a:r>
              <a:rPr lang="en-US" altLang="zh-TW" dirty="0"/>
              <a:t>400epoch</a:t>
            </a:r>
            <a:endParaRPr lang="zh-TW" altLang="en-US" dirty="0"/>
          </a:p>
        </p:txBody>
      </p:sp>
    </p:spTree>
    <p:extLst>
      <p:ext uri="{BB962C8B-B14F-4D97-AF65-F5344CB8AC3E}">
        <p14:creationId xmlns:p14="http://schemas.microsoft.com/office/powerpoint/2010/main" val="701081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(epoch200)</a:t>
            </a:r>
            <a:endParaRPr lang="zh-TW" altLang="en-US"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A172384-374A-5378-76DA-806E55AE3546}"/>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(epoch400)</a:t>
            </a:r>
            <a:endParaRPr lang="zh-TW" altLang="en-US" dirty="0"/>
          </a:p>
        </p:txBody>
      </p:sp>
      <p:pic>
        <p:nvPicPr>
          <p:cNvPr id="5" name="內容版面配置區 4">
            <a:extLst>
              <a:ext uri="{FF2B5EF4-FFF2-40B4-BE49-F238E27FC236}">
                <a16:creationId xmlns:a16="http://schemas.microsoft.com/office/drawing/2014/main" id="{C4B52CA6-F4D5-5827-5D3E-06B14C2ECD57}"/>
              </a:ext>
            </a:extLst>
          </p:cNvPr>
          <p:cNvPicPr>
            <a:picLocks noGrp="1" noChangeAspect="1"/>
          </p:cNvPicPr>
          <p:nvPr>
            <p:ph idx="1"/>
          </p:nvPr>
        </p:nvPicPr>
        <p:blipFill>
          <a:blip r:embed="rId2"/>
          <a:stretch>
            <a:fillRect/>
          </a:stretch>
        </p:blipFill>
        <p:spPr>
          <a:xfrm>
            <a:off x="1040716" y="1690688"/>
            <a:ext cx="3150968" cy="4351338"/>
          </a:xfrm>
        </p:spPr>
      </p:pic>
      <p:pic>
        <p:nvPicPr>
          <p:cNvPr id="6" name="圖片 5">
            <a:extLst>
              <a:ext uri="{FF2B5EF4-FFF2-40B4-BE49-F238E27FC236}">
                <a16:creationId xmlns:a16="http://schemas.microsoft.com/office/drawing/2014/main" id="{E5BD7980-2C31-3C97-BD9D-3BBC8EC150D7}"/>
              </a:ext>
            </a:extLst>
          </p:cNvPr>
          <p:cNvPicPr>
            <a:picLocks noChangeAspect="1"/>
          </p:cNvPicPr>
          <p:nvPr/>
        </p:nvPicPr>
        <p:blipFill>
          <a:blip r:embed="rId3"/>
          <a:stretch>
            <a:fillRect/>
          </a:stretch>
        </p:blipFill>
        <p:spPr>
          <a:xfrm>
            <a:off x="4792706" y="1687894"/>
            <a:ext cx="2980036" cy="4354132"/>
          </a:xfrm>
          <a:prstGeom prst="rect">
            <a:avLst/>
          </a:prstGeom>
        </p:spPr>
      </p:pic>
      <p:pic>
        <p:nvPicPr>
          <p:cNvPr id="7" name="圖片 6">
            <a:extLst>
              <a:ext uri="{FF2B5EF4-FFF2-40B4-BE49-F238E27FC236}">
                <a16:creationId xmlns:a16="http://schemas.microsoft.com/office/drawing/2014/main" id="{5AC78D64-8BDF-99F4-56DE-E73101ECCA52}"/>
              </a:ext>
            </a:extLst>
          </p:cNvPr>
          <p:cNvPicPr>
            <a:picLocks noChangeAspect="1"/>
          </p:cNvPicPr>
          <p:nvPr/>
        </p:nvPicPr>
        <p:blipFill>
          <a:blip r:embed="rId4"/>
          <a:stretch>
            <a:fillRect/>
          </a:stretch>
        </p:blipFill>
        <p:spPr>
          <a:xfrm>
            <a:off x="8146190" y="1027906"/>
            <a:ext cx="3530481" cy="5170106"/>
          </a:xfrm>
          <a:prstGeom prst="rect">
            <a:avLst/>
          </a:prstGeom>
        </p:spPr>
      </p:pic>
      <p:sp>
        <p:nvSpPr>
          <p:cNvPr id="8" name="文字方塊 7">
            <a:extLst>
              <a:ext uri="{FF2B5EF4-FFF2-40B4-BE49-F238E27FC236}">
                <a16:creationId xmlns:a16="http://schemas.microsoft.com/office/drawing/2014/main" id="{85180821-E463-A6A8-E7D5-A4383AD646F9}"/>
              </a:ext>
            </a:extLst>
          </p:cNvPr>
          <p:cNvSpPr txBox="1"/>
          <p:nvPr/>
        </p:nvSpPr>
        <p:spPr>
          <a:xfrm>
            <a:off x="1020932" y="6308209"/>
            <a:ext cx="10802957"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三張圖都是隨意擷取的左邊是</a:t>
            </a:r>
            <a:r>
              <a:rPr lang="en-US" altLang="zh-TW" dirty="0">
                <a:latin typeface="標楷體" panose="03000509000000000000" pitchFamily="65" charset="-120"/>
                <a:ea typeface="標楷體" panose="03000509000000000000" pitchFamily="65" charset="-120"/>
              </a:rPr>
              <a:t>epoch 360</a:t>
            </a:r>
            <a:r>
              <a:rPr lang="zh-TW" altLang="en-US" dirty="0">
                <a:latin typeface="標楷體" panose="03000509000000000000" pitchFamily="65" charset="-120"/>
                <a:ea typeface="標楷體" panose="03000509000000000000" pitchFamily="65" charset="-120"/>
              </a:rPr>
              <a:t>多的時候，越往右是越少</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所生成的圖片，其實效果並不差</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016516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1707</TotalTime>
  <Words>2387</Words>
  <Application>Microsoft Office PowerPoint</Application>
  <PresentationFormat>寬螢幕</PresentationFormat>
  <Paragraphs>233</Paragraphs>
  <Slides>76</Slides>
  <Notes>1</Notes>
  <HiddenSlides>37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76</vt:i4>
      </vt:variant>
    </vt:vector>
  </HeadingPairs>
  <TitlesOfParts>
    <vt:vector size="81" baseType="lpstr">
      <vt:lpstr>標楷體</vt:lpstr>
      <vt:lpstr>Arial</vt:lpstr>
      <vt:lpstr>Calibri</vt:lpstr>
      <vt:lpstr>Calibri Light</vt:lpstr>
      <vt:lpstr>Office 佈景主題</vt:lpstr>
      <vt:lpstr>Week26週報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可能原因</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初始設定</vt:lpstr>
      <vt:lpstr>初始設定</vt:lpstr>
      <vt:lpstr>設定</vt:lpstr>
      <vt:lpstr>比對</vt:lpstr>
      <vt:lpstr>訓練效果(epoch200)</vt:lpstr>
      <vt:lpstr>訓練效果(epoch400)</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50</cp:revision>
  <dcterms:created xsi:type="dcterms:W3CDTF">2023-07-03T04:04:53Z</dcterms:created>
  <dcterms:modified xsi:type="dcterms:W3CDTF">2023-08-07T19:23:34Z</dcterms:modified>
</cp:coreProperties>
</file>